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83"/>
  </p:normalViewPr>
  <p:slideViewPr>
    <p:cSldViewPr snapToGrid="0" snapToObjects="1" showGuides="1">
      <p:cViewPr varScale="1">
        <p:scale>
          <a:sx n="101" d="100"/>
          <a:sy n="101" d="100"/>
        </p:scale>
        <p:origin x="200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439</Words>
  <Application>Microsoft Macintosh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IETF DNSOP WG Update – and some DPRIVE</vt:lpstr>
      <vt:lpstr>IETF DNSOP Update on … (1)</vt:lpstr>
      <vt:lpstr>IETF DNSOP Update on … (2)</vt:lpstr>
      <vt:lpstr>… or Signposting for Operator Input</vt:lpstr>
      <vt:lpstr>Provisioning and Multi Provider (1)</vt:lpstr>
      <vt:lpstr>Provisioning and Multi Provider (2)</vt:lpstr>
      <vt:lpstr>Serving Stale Data to Improve DNS Resiliency</vt:lpstr>
      <vt:lpstr>WG Last Call: Algorithm Update</vt:lpstr>
      <vt:lpstr>The Back of the Camel and Code Complexity –a personal perspective–</vt:lpstr>
      <vt:lpstr>DPRIVE Recharter</vt:lpstr>
      <vt:lpstr>Q&amp;A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IETF DNSOP WG Update</dc:title>
  <dc:creator>Benno Overeinder</dc:creator>
  <cp:lastModifiedBy>Benno Overeinder</cp:lastModifiedBy>
  <cp:revision>28</cp:revision>
  <dcterms:created xsi:type="dcterms:W3CDTF">2018-10-17T15:01:38Z</dcterms:created>
  <dcterms:modified xsi:type="dcterms:W3CDTF">2018-10-18T12:08:18Z</dcterms:modified>
</cp:coreProperties>
</file>