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333399"/>
    <a:srgbClr val="FFCC66"/>
    <a:srgbClr val="363080"/>
    <a:srgbClr val="5850A5"/>
    <a:srgbClr val="342F61"/>
    <a:srgbClr val="463F83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98" autoAdjust="0"/>
  </p:normalViewPr>
  <p:slideViewPr>
    <p:cSldViewPr>
      <p:cViewPr varScale="1">
        <p:scale>
          <a:sx n="102" d="100"/>
          <a:sy n="102" d="100"/>
        </p:scale>
        <p:origin x="-11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81D6C3A-6E83-4B2B-A84A-2608E2319A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481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4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4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B695D3F-59D2-452C-A33B-D38F768C8FA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250870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docProps/app.xml><?xml version="1.0" encoding="utf-8"?>
<Properties xmlns="http://schemas.openxmlformats.org/officeDocument/2006/extended-properties" xmlns:vt="http://schemas.openxmlformats.org/officeDocument/2006/docPropsVTypes">
  <Template>hip</Template>
  <TotalTime>51</TotalTime>
  <Words>108</Words>
  <Application>Microsoft Macintosh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hip</vt:lpstr>
      <vt:lpstr>Connect WG</vt:lpstr>
      <vt:lpstr>Agenda Connect WG</vt:lpstr>
      <vt:lpstr>Anonymous comments #1</vt:lpstr>
      <vt:lpstr>Anonymous comments #2</vt:lpstr>
    </vt:vector>
  </TitlesOfParts>
  <Company>Clearly Presented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Hip Orange Template</dc:title>
  <dc:creator>Presentation Magazine</dc:creator>
  <cp:lastModifiedBy>User Name</cp:lastModifiedBy>
  <cp:revision>10</cp:revision>
  <dcterms:created xsi:type="dcterms:W3CDTF">2005-05-04T11:02:19Z</dcterms:created>
  <dcterms:modified xsi:type="dcterms:W3CDTF">2018-10-17T08:59:29Z</dcterms:modified>
</cp:coreProperties>
</file>